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906000" type="A4"/>
  <p:notesSz cx="6858000" cy="9144000"/>
  <p:defaultTextStyle>
    <a:defPPr>
      <a:defRPr lang="it-IT"/>
    </a:defPPr>
    <a:lvl1pPr marL="0" algn="l" defTabSz="1072769" rtl="0" eaLnBrk="1" latinLnBrk="0" hangingPunct="1">
      <a:defRPr sz="2109" kern="1200">
        <a:solidFill>
          <a:schemeClr val="tx1"/>
        </a:solidFill>
        <a:latin typeface="+mn-lt"/>
        <a:ea typeface="+mn-ea"/>
        <a:cs typeface="+mn-cs"/>
      </a:defRPr>
    </a:lvl1pPr>
    <a:lvl2pPr marL="536384" algn="l" defTabSz="1072769" rtl="0" eaLnBrk="1" latinLnBrk="0" hangingPunct="1">
      <a:defRPr sz="2109" kern="1200">
        <a:solidFill>
          <a:schemeClr val="tx1"/>
        </a:solidFill>
        <a:latin typeface="+mn-lt"/>
        <a:ea typeface="+mn-ea"/>
        <a:cs typeface="+mn-cs"/>
      </a:defRPr>
    </a:lvl2pPr>
    <a:lvl3pPr marL="1072769" algn="l" defTabSz="1072769" rtl="0" eaLnBrk="1" latinLnBrk="0" hangingPunct="1">
      <a:defRPr sz="2109" kern="1200">
        <a:solidFill>
          <a:schemeClr val="tx1"/>
        </a:solidFill>
        <a:latin typeface="+mn-lt"/>
        <a:ea typeface="+mn-ea"/>
        <a:cs typeface="+mn-cs"/>
      </a:defRPr>
    </a:lvl3pPr>
    <a:lvl4pPr marL="1609154" algn="l" defTabSz="1072769" rtl="0" eaLnBrk="1" latinLnBrk="0" hangingPunct="1">
      <a:defRPr sz="2109" kern="1200">
        <a:solidFill>
          <a:schemeClr val="tx1"/>
        </a:solidFill>
        <a:latin typeface="+mn-lt"/>
        <a:ea typeface="+mn-ea"/>
        <a:cs typeface="+mn-cs"/>
      </a:defRPr>
    </a:lvl4pPr>
    <a:lvl5pPr marL="2145538" algn="l" defTabSz="1072769" rtl="0" eaLnBrk="1" latinLnBrk="0" hangingPunct="1">
      <a:defRPr sz="2109" kern="1200">
        <a:solidFill>
          <a:schemeClr val="tx1"/>
        </a:solidFill>
        <a:latin typeface="+mn-lt"/>
        <a:ea typeface="+mn-ea"/>
        <a:cs typeface="+mn-cs"/>
      </a:defRPr>
    </a:lvl5pPr>
    <a:lvl6pPr marL="2681923" algn="l" defTabSz="1072769" rtl="0" eaLnBrk="1" latinLnBrk="0" hangingPunct="1">
      <a:defRPr sz="2109" kern="1200">
        <a:solidFill>
          <a:schemeClr val="tx1"/>
        </a:solidFill>
        <a:latin typeface="+mn-lt"/>
        <a:ea typeface="+mn-ea"/>
        <a:cs typeface="+mn-cs"/>
      </a:defRPr>
    </a:lvl6pPr>
    <a:lvl7pPr marL="3218307" algn="l" defTabSz="1072769" rtl="0" eaLnBrk="1" latinLnBrk="0" hangingPunct="1">
      <a:defRPr sz="2109" kern="1200">
        <a:solidFill>
          <a:schemeClr val="tx1"/>
        </a:solidFill>
        <a:latin typeface="+mn-lt"/>
        <a:ea typeface="+mn-ea"/>
        <a:cs typeface="+mn-cs"/>
      </a:defRPr>
    </a:lvl7pPr>
    <a:lvl8pPr marL="3754692" algn="l" defTabSz="1072769" rtl="0" eaLnBrk="1" latinLnBrk="0" hangingPunct="1">
      <a:defRPr sz="2109" kern="1200">
        <a:solidFill>
          <a:schemeClr val="tx1"/>
        </a:solidFill>
        <a:latin typeface="+mn-lt"/>
        <a:ea typeface="+mn-ea"/>
        <a:cs typeface="+mn-cs"/>
      </a:defRPr>
    </a:lvl8pPr>
    <a:lvl9pPr marL="4291077" algn="l" defTabSz="1072769" rtl="0" eaLnBrk="1" latinLnBrk="0" hangingPunct="1">
      <a:defRPr sz="210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9B9E"/>
    <a:srgbClr val="1C6029"/>
    <a:srgbClr val="384B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88"/>
    <p:restoredTop sz="94694"/>
  </p:normalViewPr>
  <p:slideViewPr>
    <p:cSldViewPr>
      <p:cViewPr>
        <p:scale>
          <a:sx n="167" d="100"/>
          <a:sy n="167" d="100"/>
        </p:scale>
        <p:origin x="379" y="10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61205-5B0C-4921-B9BE-1EC3D80DB898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43138" y="685800"/>
            <a:ext cx="23717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CC070-74D2-44E0-99B9-2FFC40E5E69C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6150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01696" rtl="0" eaLnBrk="1" latinLnBrk="0" hangingPunct="1">
      <a:defRPr sz="527" kern="1200">
        <a:solidFill>
          <a:schemeClr val="tx1"/>
        </a:solidFill>
        <a:latin typeface="+mn-lt"/>
        <a:ea typeface="+mn-ea"/>
        <a:cs typeface="+mn-cs"/>
      </a:defRPr>
    </a:lvl1pPr>
    <a:lvl2pPr marL="200848" algn="l" defTabSz="401696" rtl="0" eaLnBrk="1" latinLnBrk="0" hangingPunct="1">
      <a:defRPr sz="527" kern="1200">
        <a:solidFill>
          <a:schemeClr val="tx1"/>
        </a:solidFill>
        <a:latin typeface="+mn-lt"/>
        <a:ea typeface="+mn-ea"/>
        <a:cs typeface="+mn-cs"/>
      </a:defRPr>
    </a:lvl2pPr>
    <a:lvl3pPr marL="401696" algn="l" defTabSz="401696" rtl="0" eaLnBrk="1" latinLnBrk="0" hangingPunct="1">
      <a:defRPr sz="527" kern="1200">
        <a:solidFill>
          <a:schemeClr val="tx1"/>
        </a:solidFill>
        <a:latin typeface="+mn-lt"/>
        <a:ea typeface="+mn-ea"/>
        <a:cs typeface="+mn-cs"/>
      </a:defRPr>
    </a:lvl3pPr>
    <a:lvl4pPr marL="602544" algn="l" defTabSz="401696" rtl="0" eaLnBrk="1" latinLnBrk="0" hangingPunct="1">
      <a:defRPr sz="527" kern="1200">
        <a:solidFill>
          <a:schemeClr val="tx1"/>
        </a:solidFill>
        <a:latin typeface="+mn-lt"/>
        <a:ea typeface="+mn-ea"/>
        <a:cs typeface="+mn-cs"/>
      </a:defRPr>
    </a:lvl4pPr>
    <a:lvl5pPr marL="803392" algn="l" defTabSz="401696" rtl="0" eaLnBrk="1" latinLnBrk="0" hangingPunct="1">
      <a:defRPr sz="527" kern="1200">
        <a:solidFill>
          <a:schemeClr val="tx1"/>
        </a:solidFill>
        <a:latin typeface="+mn-lt"/>
        <a:ea typeface="+mn-ea"/>
        <a:cs typeface="+mn-cs"/>
      </a:defRPr>
    </a:lvl5pPr>
    <a:lvl6pPr marL="1004240" algn="l" defTabSz="401696" rtl="0" eaLnBrk="1" latinLnBrk="0" hangingPunct="1">
      <a:defRPr sz="527" kern="1200">
        <a:solidFill>
          <a:schemeClr val="tx1"/>
        </a:solidFill>
        <a:latin typeface="+mn-lt"/>
        <a:ea typeface="+mn-ea"/>
        <a:cs typeface="+mn-cs"/>
      </a:defRPr>
    </a:lvl6pPr>
    <a:lvl7pPr marL="1205088" algn="l" defTabSz="401696" rtl="0" eaLnBrk="1" latinLnBrk="0" hangingPunct="1">
      <a:defRPr sz="527" kern="1200">
        <a:solidFill>
          <a:schemeClr val="tx1"/>
        </a:solidFill>
        <a:latin typeface="+mn-lt"/>
        <a:ea typeface="+mn-ea"/>
        <a:cs typeface="+mn-cs"/>
      </a:defRPr>
    </a:lvl7pPr>
    <a:lvl8pPr marL="1405936" algn="l" defTabSz="401696" rtl="0" eaLnBrk="1" latinLnBrk="0" hangingPunct="1">
      <a:defRPr sz="527" kern="1200">
        <a:solidFill>
          <a:schemeClr val="tx1"/>
        </a:solidFill>
        <a:latin typeface="+mn-lt"/>
        <a:ea typeface="+mn-ea"/>
        <a:cs typeface="+mn-cs"/>
      </a:defRPr>
    </a:lvl8pPr>
    <a:lvl9pPr marL="1606784" algn="l" defTabSz="401696" rtl="0" eaLnBrk="1" latinLnBrk="0" hangingPunct="1">
      <a:defRPr sz="52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43138" y="685800"/>
            <a:ext cx="2371725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CC070-74D2-44E0-99B9-2FFC40E5E69C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0099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14352" y="3077284"/>
            <a:ext cx="5829300" cy="2123369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4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88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2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76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648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58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53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4972049" y="396701"/>
            <a:ext cx="1543051" cy="8452203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1" cy="8452203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1736" y="6365523"/>
            <a:ext cx="5829300" cy="1967442"/>
          </a:xfrm>
        </p:spPr>
        <p:txBody>
          <a:bodyPr anchor="t"/>
          <a:lstStyle>
            <a:lvl1pPr algn="l">
              <a:defRPr sz="433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41736" y="4198588"/>
            <a:ext cx="5829300" cy="2166936"/>
          </a:xfrm>
        </p:spPr>
        <p:txBody>
          <a:bodyPr anchor="b"/>
          <a:lstStyle>
            <a:lvl1pPr marL="0" indent="0">
              <a:buNone/>
              <a:defRPr sz="2145">
                <a:solidFill>
                  <a:schemeClr val="tx1">
                    <a:tint val="75000"/>
                  </a:schemeClr>
                </a:solidFill>
              </a:defRPr>
            </a:lvl1pPr>
            <a:lvl2pPr marL="494138" indent="0">
              <a:buNone/>
              <a:defRPr sz="1943">
                <a:solidFill>
                  <a:schemeClr val="tx1">
                    <a:tint val="75000"/>
                  </a:schemeClr>
                </a:solidFill>
              </a:defRPr>
            </a:lvl2pPr>
            <a:lvl3pPr marL="988276" indent="0">
              <a:buNone/>
              <a:defRPr sz="1740">
                <a:solidFill>
                  <a:schemeClr val="tx1">
                    <a:tint val="75000"/>
                  </a:schemeClr>
                </a:solidFill>
              </a:defRPr>
            </a:lvl3pPr>
            <a:lvl4pPr marL="1482414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4pPr>
            <a:lvl5pPr marL="1976552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5pPr>
            <a:lvl6pPr marL="2470690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6pPr>
            <a:lvl7pPr marL="2964828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7pPr>
            <a:lvl8pPr marL="3458966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8pPr>
            <a:lvl9pPr marL="3953104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42900" y="2311403"/>
            <a:ext cx="3028951" cy="6537502"/>
          </a:xfrm>
        </p:spPr>
        <p:txBody>
          <a:bodyPr/>
          <a:lstStyle>
            <a:lvl1pPr>
              <a:defRPr sz="3035"/>
            </a:lvl1pPr>
            <a:lvl2pPr>
              <a:defRPr sz="2590"/>
            </a:lvl2pPr>
            <a:lvl3pPr>
              <a:defRPr sz="2145"/>
            </a:lvl3pPr>
            <a:lvl4pPr>
              <a:defRPr sz="1943"/>
            </a:lvl4pPr>
            <a:lvl5pPr>
              <a:defRPr sz="1943"/>
            </a:lvl5pPr>
            <a:lvl6pPr>
              <a:defRPr sz="1943"/>
            </a:lvl6pPr>
            <a:lvl7pPr>
              <a:defRPr sz="1943"/>
            </a:lvl7pPr>
            <a:lvl8pPr>
              <a:defRPr sz="1943"/>
            </a:lvl8pPr>
            <a:lvl9pPr>
              <a:defRPr sz="1943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86150" y="2311403"/>
            <a:ext cx="3028951" cy="6537502"/>
          </a:xfrm>
        </p:spPr>
        <p:txBody>
          <a:bodyPr/>
          <a:lstStyle>
            <a:lvl1pPr>
              <a:defRPr sz="3035"/>
            </a:lvl1pPr>
            <a:lvl2pPr>
              <a:defRPr sz="2590"/>
            </a:lvl2pPr>
            <a:lvl3pPr>
              <a:defRPr sz="2145"/>
            </a:lvl3pPr>
            <a:lvl4pPr>
              <a:defRPr sz="1943"/>
            </a:lvl4pPr>
            <a:lvl5pPr>
              <a:defRPr sz="1943"/>
            </a:lvl5pPr>
            <a:lvl6pPr>
              <a:defRPr sz="1943"/>
            </a:lvl6pPr>
            <a:lvl7pPr>
              <a:defRPr sz="1943"/>
            </a:lvl7pPr>
            <a:lvl8pPr>
              <a:defRPr sz="1943"/>
            </a:lvl8pPr>
            <a:lvl9pPr>
              <a:defRPr sz="1943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2" cy="924101"/>
          </a:xfrm>
        </p:spPr>
        <p:txBody>
          <a:bodyPr anchor="b"/>
          <a:lstStyle>
            <a:lvl1pPr marL="0" indent="0">
              <a:buNone/>
              <a:defRPr sz="2590" b="1"/>
            </a:lvl1pPr>
            <a:lvl2pPr marL="494138" indent="0">
              <a:buNone/>
              <a:defRPr sz="2145" b="1"/>
            </a:lvl2pPr>
            <a:lvl3pPr marL="988276" indent="0">
              <a:buNone/>
              <a:defRPr sz="1943" b="1"/>
            </a:lvl3pPr>
            <a:lvl4pPr marL="1482414" indent="0">
              <a:buNone/>
              <a:defRPr sz="1740" b="1"/>
            </a:lvl4pPr>
            <a:lvl5pPr marL="1976552" indent="0">
              <a:buNone/>
              <a:defRPr sz="1740" b="1"/>
            </a:lvl5pPr>
            <a:lvl6pPr marL="2470690" indent="0">
              <a:buNone/>
              <a:defRPr sz="1740" b="1"/>
            </a:lvl6pPr>
            <a:lvl7pPr marL="2964828" indent="0">
              <a:buNone/>
              <a:defRPr sz="1740" b="1"/>
            </a:lvl7pPr>
            <a:lvl8pPr marL="3458966" indent="0">
              <a:buNone/>
              <a:defRPr sz="1740" b="1"/>
            </a:lvl8pPr>
            <a:lvl9pPr marL="3953104" indent="0">
              <a:buNone/>
              <a:defRPr sz="174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2" cy="5707416"/>
          </a:xfrm>
        </p:spPr>
        <p:txBody>
          <a:bodyPr/>
          <a:lstStyle>
            <a:lvl1pPr>
              <a:defRPr sz="2590"/>
            </a:lvl1pPr>
            <a:lvl2pPr>
              <a:defRPr sz="2145"/>
            </a:lvl2pPr>
            <a:lvl3pPr>
              <a:defRPr sz="1943"/>
            </a:lvl3pPr>
            <a:lvl4pPr>
              <a:defRPr sz="1740"/>
            </a:lvl4pPr>
            <a:lvl5pPr>
              <a:defRPr sz="1740"/>
            </a:lvl5pPr>
            <a:lvl6pPr>
              <a:defRPr sz="1740"/>
            </a:lvl6pPr>
            <a:lvl7pPr>
              <a:defRPr sz="1740"/>
            </a:lvl7pPr>
            <a:lvl8pPr>
              <a:defRPr sz="1740"/>
            </a:lvl8pPr>
            <a:lvl9pPr>
              <a:defRPr sz="174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590" b="1"/>
            </a:lvl1pPr>
            <a:lvl2pPr marL="494138" indent="0">
              <a:buNone/>
              <a:defRPr sz="2145" b="1"/>
            </a:lvl2pPr>
            <a:lvl3pPr marL="988276" indent="0">
              <a:buNone/>
              <a:defRPr sz="1943" b="1"/>
            </a:lvl3pPr>
            <a:lvl4pPr marL="1482414" indent="0">
              <a:buNone/>
              <a:defRPr sz="1740" b="1"/>
            </a:lvl4pPr>
            <a:lvl5pPr marL="1976552" indent="0">
              <a:buNone/>
              <a:defRPr sz="1740" b="1"/>
            </a:lvl5pPr>
            <a:lvl6pPr marL="2470690" indent="0">
              <a:buNone/>
              <a:defRPr sz="1740" b="1"/>
            </a:lvl6pPr>
            <a:lvl7pPr marL="2964828" indent="0">
              <a:buNone/>
              <a:defRPr sz="1740" b="1"/>
            </a:lvl7pPr>
            <a:lvl8pPr marL="3458966" indent="0">
              <a:buNone/>
              <a:defRPr sz="1740" b="1"/>
            </a:lvl8pPr>
            <a:lvl9pPr marL="3953104" indent="0">
              <a:buNone/>
              <a:defRPr sz="174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590"/>
            </a:lvl1pPr>
            <a:lvl2pPr>
              <a:defRPr sz="2145"/>
            </a:lvl2pPr>
            <a:lvl3pPr>
              <a:defRPr sz="1943"/>
            </a:lvl3pPr>
            <a:lvl4pPr>
              <a:defRPr sz="1740"/>
            </a:lvl4pPr>
            <a:lvl5pPr>
              <a:defRPr sz="1740"/>
            </a:lvl5pPr>
            <a:lvl6pPr>
              <a:defRPr sz="1740"/>
            </a:lvl6pPr>
            <a:lvl7pPr>
              <a:defRPr sz="1740"/>
            </a:lvl7pPr>
            <a:lvl8pPr>
              <a:defRPr sz="1740"/>
            </a:lvl8pPr>
            <a:lvl9pPr>
              <a:defRPr sz="174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2" y="394406"/>
            <a:ext cx="2256235" cy="1678517"/>
          </a:xfrm>
        </p:spPr>
        <p:txBody>
          <a:bodyPr anchor="b"/>
          <a:lstStyle>
            <a:lvl1pPr algn="l">
              <a:defRPr sz="2145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1287" y="394408"/>
            <a:ext cx="3833813" cy="8454497"/>
          </a:xfrm>
        </p:spPr>
        <p:txBody>
          <a:bodyPr/>
          <a:lstStyle>
            <a:lvl1pPr>
              <a:defRPr sz="3440"/>
            </a:lvl1pPr>
            <a:lvl2pPr>
              <a:defRPr sz="3035"/>
            </a:lvl2pPr>
            <a:lvl3pPr>
              <a:defRPr sz="2590"/>
            </a:lvl3pPr>
            <a:lvl4pPr>
              <a:defRPr sz="2145"/>
            </a:lvl4pPr>
            <a:lvl5pPr>
              <a:defRPr sz="2145"/>
            </a:lvl5pPr>
            <a:lvl6pPr>
              <a:defRPr sz="2145"/>
            </a:lvl6pPr>
            <a:lvl7pPr>
              <a:defRPr sz="2145"/>
            </a:lvl7pPr>
            <a:lvl8pPr>
              <a:defRPr sz="2145"/>
            </a:lvl8pPr>
            <a:lvl9pPr>
              <a:defRPr sz="2145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2902" y="2072924"/>
            <a:ext cx="2256235" cy="6775980"/>
          </a:xfrm>
        </p:spPr>
        <p:txBody>
          <a:bodyPr/>
          <a:lstStyle>
            <a:lvl1pPr marL="0" indent="0">
              <a:buNone/>
              <a:defRPr sz="1497"/>
            </a:lvl1pPr>
            <a:lvl2pPr marL="494138" indent="0">
              <a:buNone/>
              <a:defRPr sz="1295"/>
            </a:lvl2pPr>
            <a:lvl3pPr marL="988276" indent="0">
              <a:buNone/>
              <a:defRPr sz="1093"/>
            </a:lvl3pPr>
            <a:lvl4pPr marL="1482414" indent="0">
              <a:buNone/>
              <a:defRPr sz="971"/>
            </a:lvl4pPr>
            <a:lvl5pPr marL="1976552" indent="0">
              <a:buNone/>
              <a:defRPr sz="971"/>
            </a:lvl5pPr>
            <a:lvl6pPr marL="2470690" indent="0">
              <a:buNone/>
              <a:defRPr sz="971"/>
            </a:lvl6pPr>
            <a:lvl7pPr marL="2964828" indent="0">
              <a:buNone/>
              <a:defRPr sz="971"/>
            </a:lvl7pPr>
            <a:lvl8pPr marL="3458966" indent="0">
              <a:buNone/>
              <a:defRPr sz="971"/>
            </a:lvl8pPr>
            <a:lvl9pPr marL="3953104" indent="0">
              <a:buNone/>
              <a:defRPr sz="97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44216" y="6934202"/>
            <a:ext cx="4114800" cy="818622"/>
          </a:xfrm>
        </p:spPr>
        <p:txBody>
          <a:bodyPr anchor="b"/>
          <a:lstStyle>
            <a:lvl1pPr algn="l">
              <a:defRPr sz="2145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440"/>
            </a:lvl1pPr>
            <a:lvl2pPr marL="494138" indent="0">
              <a:buNone/>
              <a:defRPr sz="3035"/>
            </a:lvl2pPr>
            <a:lvl3pPr marL="988276" indent="0">
              <a:buNone/>
              <a:defRPr sz="2590"/>
            </a:lvl3pPr>
            <a:lvl4pPr marL="1482414" indent="0">
              <a:buNone/>
              <a:defRPr sz="2145"/>
            </a:lvl4pPr>
            <a:lvl5pPr marL="1976552" indent="0">
              <a:buNone/>
              <a:defRPr sz="2145"/>
            </a:lvl5pPr>
            <a:lvl6pPr marL="2470690" indent="0">
              <a:buNone/>
              <a:defRPr sz="2145"/>
            </a:lvl6pPr>
            <a:lvl7pPr marL="2964828" indent="0">
              <a:buNone/>
              <a:defRPr sz="2145"/>
            </a:lvl7pPr>
            <a:lvl8pPr marL="3458966" indent="0">
              <a:buNone/>
              <a:defRPr sz="2145"/>
            </a:lvl8pPr>
            <a:lvl9pPr marL="3953104" indent="0">
              <a:buNone/>
              <a:defRPr sz="2145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344216" y="7752824"/>
            <a:ext cx="4114800" cy="1162578"/>
          </a:xfrm>
        </p:spPr>
        <p:txBody>
          <a:bodyPr/>
          <a:lstStyle>
            <a:lvl1pPr marL="0" indent="0">
              <a:buNone/>
              <a:defRPr sz="1497"/>
            </a:lvl1pPr>
            <a:lvl2pPr marL="494138" indent="0">
              <a:buNone/>
              <a:defRPr sz="1295"/>
            </a:lvl2pPr>
            <a:lvl3pPr marL="988276" indent="0">
              <a:buNone/>
              <a:defRPr sz="1093"/>
            </a:lvl3pPr>
            <a:lvl4pPr marL="1482414" indent="0">
              <a:buNone/>
              <a:defRPr sz="971"/>
            </a:lvl4pPr>
            <a:lvl5pPr marL="1976552" indent="0">
              <a:buNone/>
              <a:defRPr sz="971"/>
            </a:lvl5pPr>
            <a:lvl6pPr marL="2470690" indent="0">
              <a:buNone/>
              <a:defRPr sz="971"/>
            </a:lvl6pPr>
            <a:lvl7pPr marL="2964828" indent="0">
              <a:buNone/>
              <a:defRPr sz="971"/>
            </a:lvl7pPr>
            <a:lvl8pPr marL="3458966" indent="0">
              <a:buNone/>
              <a:defRPr sz="971"/>
            </a:lvl8pPr>
            <a:lvl9pPr marL="3953104" indent="0">
              <a:buNone/>
              <a:defRPr sz="97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342900" y="396700"/>
            <a:ext cx="6172200" cy="1651000"/>
          </a:xfrm>
          <a:prstGeom prst="rect">
            <a:avLst/>
          </a:prstGeom>
        </p:spPr>
        <p:txBody>
          <a:bodyPr vert="horz" lIns="244200" tIns="122100" rIns="244200" bIns="12210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311403"/>
            <a:ext cx="6172200" cy="6537502"/>
          </a:xfrm>
          <a:prstGeom prst="rect">
            <a:avLst/>
          </a:prstGeom>
        </p:spPr>
        <p:txBody>
          <a:bodyPr vert="horz" lIns="244200" tIns="122100" rIns="244200" bIns="12210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244200" tIns="122100" rIns="244200" bIns="122100" rtlCol="0" anchor="ctr"/>
          <a:lstStyle>
            <a:lvl1pPr algn="l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14/09/2022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343152" y="9181397"/>
            <a:ext cx="2171700" cy="527403"/>
          </a:xfrm>
          <a:prstGeom prst="rect">
            <a:avLst/>
          </a:prstGeom>
        </p:spPr>
        <p:txBody>
          <a:bodyPr vert="horz" lIns="244200" tIns="122100" rIns="244200" bIns="122100" rtlCol="0" anchor="ctr"/>
          <a:lstStyle>
            <a:lvl1pPr algn="ctr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244200" tIns="122100" rIns="244200" bIns="122100" rtlCol="0" anchor="ctr"/>
          <a:lstStyle>
            <a:lvl1pPr algn="r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88276" rtl="0" eaLnBrk="1" latinLnBrk="0" hangingPunct="1">
        <a:spcBef>
          <a:spcPct val="0"/>
        </a:spcBef>
        <a:buNone/>
        <a:defRPr sz="47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0604" indent="-370604" algn="l" defTabSz="988276" rtl="0" eaLnBrk="1" latinLnBrk="0" hangingPunct="1">
        <a:spcBef>
          <a:spcPct val="20000"/>
        </a:spcBef>
        <a:buFont typeface="Arial" pitchFamily="34" charset="0"/>
        <a:buChar char="•"/>
        <a:defRPr sz="3440" kern="1200">
          <a:solidFill>
            <a:schemeClr val="tx1"/>
          </a:solidFill>
          <a:latin typeface="+mn-lt"/>
          <a:ea typeface="+mn-ea"/>
          <a:cs typeface="+mn-cs"/>
        </a:defRPr>
      </a:lvl1pPr>
      <a:lvl2pPr marL="802974" indent="-308836" algn="l" defTabSz="988276" rtl="0" eaLnBrk="1" latinLnBrk="0" hangingPunct="1">
        <a:spcBef>
          <a:spcPct val="20000"/>
        </a:spcBef>
        <a:buFont typeface="Arial" pitchFamily="34" charset="0"/>
        <a:buChar char="–"/>
        <a:defRPr sz="3035" kern="1200">
          <a:solidFill>
            <a:schemeClr val="tx1"/>
          </a:solidFill>
          <a:latin typeface="+mn-lt"/>
          <a:ea typeface="+mn-ea"/>
          <a:cs typeface="+mn-cs"/>
        </a:defRPr>
      </a:lvl2pPr>
      <a:lvl3pPr marL="1235345" indent="-247069" algn="l" defTabSz="988276" rtl="0" eaLnBrk="1" latinLnBrk="0" hangingPunct="1">
        <a:spcBef>
          <a:spcPct val="20000"/>
        </a:spcBef>
        <a:buFont typeface="Arial" pitchFamily="34" charset="0"/>
        <a:buChar char="•"/>
        <a:defRPr sz="2590" kern="1200">
          <a:solidFill>
            <a:schemeClr val="tx1"/>
          </a:solidFill>
          <a:latin typeface="+mn-lt"/>
          <a:ea typeface="+mn-ea"/>
          <a:cs typeface="+mn-cs"/>
        </a:defRPr>
      </a:lvl3pPr>
      <a:lvl4pPr marL="1729483" indent="-247069" algn="l" defTabSz="988276" rtl="0" eaLnBrk="1" latinLnBrk="0" hangingPunct="1">
        <a:spcBef>
          <a:spcPct val="20000"/>
        </a:spcBef>
        <a:buFont typeface="Arial" pitchFamily="34" charset="0"/>
        <a:buChar char="–"/>
        <a:defRPr sz="2145" kern="1200">
          <a:solidFill>
            <a:schemeClr val="tx1"/>
          </a:solidFill>
          <a:latin typeface="+mn-lt"/>
          <a:ea typeface="+mn-ea"/>
          <a:cs typeface="+mn-cs"/>
        </a:defRPr>
      </a:lvl4pPr>
      <a:lvl5pPr marL="2223621" indent="-247069" algn="l" defTabSz="988276" rtl="0" eaLnBrk="1" latinLnBrk="0" hangingPunct="1">
        <a:spcBef>
          <a:spcPct val="20000"/>
        </a:spcBef>
        <a:buFont typeface="Arial" pitchFamily="34" charset="0"/>
        <a:buChar char="»"/>
        <a:defRPr sz="2145" kern="1200">
          <a:solidFill>
            <a:schemeClr val="tx1"/>
          </a:solidFill>
          <a:latin typeface="+mn-lt"/>
          <a:ea typeface="+mn-ea"/>
          <a:cs typeface="+mn-cs"/>
        </a:defRPr>
      </a:lvl5pPr>
      <a:lvl6pPr marL="2717759" indent="-247069" algn="l" defTabSz="988276" rtl="0" eaLnBrk="1" latinLnBrk="0" hangingPunct="1">
        <a:spcBef>
          <a:spcPct val="20000"/>
        </a:spcBef>
        <a:buFont typeface="Arial" pitchFamily="34" charset="0"/>
        <a:buChar char="•"/>
        <a:defRPr sz="2145" kern="1200">
          <a:solidFill>
            <a:schemeClr val="tx1"/>
          </a:solidFill>
          <a:latin typeface="+mn-lt"/>
          <a:ea typeface="+mn-ea"/>
          <a:cs typeface="+mn-cs"/>
        </a:defRPr>
      </a:lvl6pPr>
      <a:lvl7pPr marL="3211897" indent="-247069" algn="l" defTabSz="988276" rtl="0" eaLnBrk="1" latinLnBrk="0" hangingPunct="1">
        <a:spcBef>
          <a:spcPct val="20000"/>
        </a:spcBef>
        <a:buFont typeface="Arial" pitchFamily="34" charset="0"/>
        <a:buChar char="•"/>
        <a:defRPr sz="2145" kern="1200">
          <a:solidFill>
            <a:schemeClr val="tx1"/>
          </a:solidFill>
          <a:latin typeface="+mn-lt"/>
          <a:ea typeface="+mn-ea"/>
          <a:cs typeface="+mn-cs"/>
        </a:defRPr>
      </a:lvl7pPr>
      <a:lvl8pPr marL="3706035" indent="-247069" algn="l" defTabSz="988276" rtl="0" eaLnBrk="1" latinLnBrk="0" hangingPunct="1">
        <a:spcBef>
          <a:spcPct val="20000"/>
        </a:spcBef>
        <a:buFont typeface="Arial" pitchFamily="34" charset="0"/>
        <a:buChar char="•"/>
        <a:defRPr sz="2145" kern="1200">
          <a:solidFill>
            <a:schemeClr val="tx1"/>
          </a:solidFill>
          <a:latin typeface="+mn-lt"/>
          <a:ea typeface="+mn-ea"/>
          <a:cs typeface="+mn-cs"/>
        </a:defRPr>
      </a:lvl8pPr>
      <a:lvl9pPr marL="4200173" indent="-247069" algn="l" defTabSz="988276" rtl="0" eaLnBrk="1" latinLnBrk="0" hangingPunct="1">
        <a:spcBef>
          <a:spcPct val="20000"/>
        </a:spcBef>
        <a:buFont typeface="Arial" pitchFamily="34" charset="0"/>
        <a:buChar char="•"/>
        <a:defRPr sz="21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88276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4138" algn="l" defTabSz="988276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8276" algn="l" defTabSz="988276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2414" algn="l" defTabSz="988276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6552" algn="l" defTabSz="988276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70690" algn="l" defTabSz="988276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4828" algn="l" defTabSz="988276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8966" algn="l" defTabSz="988276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53104" algn="l" defTabSz="988276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wmf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po 40">
            <a:extLst>
              <a:ext uri="{FF2B5EF4-FFF2-40B4-BE49-F238E27FC236}">
                <a16:creationId xmlns:a16="http://schemas.microsoft.com/office/drawing/2014/main" id="{07B6C43C-3F4D-DD41-9AFC-92FA760C5A93}"/>
              </a:ext>
            </a:extLst>
          </p:cNvPr>
          <p:cNvGrpSpPr/>
          <p:nvPr/>
        </p:nvGrpSpPr>
        <p:grpSpPr>
          <a:xfrm>
            <a:off x="-3465" y="1992979"/>
            <a:ext cx="6890851" cy="307777"/>
            <a:chOff x="-11748" y="1484220"/>
            <a:chExt cx="6869748" cy="528422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D7EC2294-3A1C-D341-A569-05B77EE4235E}"/>
                </a:ext>
              </a:extLst>
            </p:cNvPr>
            <p:cNvSpPr/>
            <p:nvPr/>
          </p:nvSpPr>
          <p:spPr>
            <a:xfrm>
              <a:off x="-11748" y="1496616"/>
              <a:ext cx="6858000" cy="72008"/>
            </a:xfrm>
            <a:prstGeom prst="rect">
              <a:avLst/>
            </a:prstGeom>
            <a:solidFill>
              <a:srgbClr val="189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4AD2547D-E59A-5441-B29A-8ECF30354250}"/>
                </a:ext>
              </a:extLst>
            </p:cNvPr>
            <p:cNvSpPr/>
            <p:nvPr/>
          </p:nvSpPr>
          <p:spPr>
            <a:xfrm>
              <a:off x="0" y="1578046"/>
              <a:ext cx="6858000" cy="3600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>
                <a:solidFill>
                  <a:schemeClr val="tx1"/>
                </a:solidFill>
              </a:endParaRP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5F0CA93B-937B-BE4E-85FB-70FEA341BFB3}"/>
                </a:ext>
              </a:extLst>
            </p:cNvPr>
            <p:cNvSpPr txBox="1"/>
            <p:nvPr/>
          </p:nvSpPr>
          <p:spPr>
            <a:xfrm>
              <a:off x="2778905" y="1484220"/>
              <a:ext cx="1541621" cy="528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b="1" dirty="0"/>
                <a:t>AIM</a:t>
              </a:r>
            </a:p>
          </p:txBody>
        </p:sp>
      </p:grpSp>
      <p:grpSp>
        <p:nvGrpSpPr>
          <p:cNvPr id="43" name="Gruppo 42">
            <a:extLst>
              <a:ext uri="{FF2B5EF4-FFF2-40B4-BE49-F238E27FC236}">
                <a16:creationId xmlns:a16="http://schemas.microsoft.com/office/drawing/2014/main" id="{E506F6A5-577F-3E42-BC6E-5D6E3D4035F8}"/>
              </a:ext>
            </a:extLst>
          </p:cNvPr>
          <p:cNvGrpSpPr/>
          <p:nvPr/>
        </p:nvGrpSpPr>
        <p:grpSpPr>
          <a:xfrm>
            <a:off x="8319" y="2864768"/>
            <a:ext cx="6896507" cy="347394"/>
            <a:chOff x="-44980" y="1468536"/>
            <a:chExt cx="6932044" cy="657493"/>
          </a:xfrm>
        </p:grpSpPr>
        <p:sp>
          <p:nvSpPr>
            <p:cNvPr id="44" name="Rettangolo 43">
              <a:extLst>
                <a:ext uri="{FF2B5EF4-FFF2-40B4-BE49-F238E27FC236}">
                  <a16:creationId xmlns:a16="http://schemas.microsoft.com/office/drawing/2014/main" id="{9BE3BF87-0591-C740-BBCE-6688D62C45DE}"/>
                </a:ext>
              </a:extLst>
            </p:cNvPr>
            <p:cNvSpPr/>
            <p:nvPr/>
          </p:nvSpPr>
          <p:spPr>
            <a:xfrm>
              <a:off x="-44980" y="1468536"/>
              <a:ext cx="6932044" cy="195610"/>
            </a:xfrm>
            <a:prstGeom prst="rect">
              <a:avLst/>
            </a:prstGeom>
            <a:solidFill>
              <a:srgbClr val="189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B45ABDBA-58F3-FD42-8ACE-3B98245E5A89}"/>
                </a:ext>
              </a:extLst>
            </p:cNvPr>
            <p:cNvSpPr/>
            <p:nvPr/>
          </p:nvSpPr>
          <p:spPr>
            <a:xfrm>
              <a:off x="-41600" y="1623314"/>
              <a:ext cx="6928664" cy="42317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7" name="CasellaDiTesto 46">
              <a:extLst>
                <a:ext uri="{FF2B5EF4-FFF2-40B4-BE49-F238E27FC236}">
                  <a16:creationId xmlns:a16="http://schemas.microsoft.com/office/drawing/2014/main" id="{8F18BB2E-E54C-744D-9CC5-C6546E0A6D38}"/>
                </a:ext>
              </a:extLst>
            </p:cNvPr>
            <p:cNvSpPr txBox="1"/>
            <p:nvPr/>
          </p:nvSpPr>
          <p:spPr>
            <a:xfrm>
              <a:off x="1838437" y="1543517"/>
              <a:ext cx="3529583" cy="582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b="1" dirty="0" err="1"/>
                <a:t>Materials</a:t>
              </a:r>
              <a:r>
                <a:rPr lang="it-IT" sz="1400" b="1" dirty="0"/>
                <a:t> and </a:t>
              </a:r>
              <a:r>
                <a:rPr lang="it-IT" sz="1400" b="1" dirty="0" err="1"/>
                <a:t>Methods</a:t>
              </a:r>
              <a:endParaRPr lang="it-IT" sz="1400" b="1" dirty="0"/>
            </a:p>
          </p:txBody>
        </p:sp>
      </p:grp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CDEF55A6-DBFB-894B-B5B0-68F371986F4E}"/>
              </a:ext>
            </a:extLst>
          </p:cNvPr>
          <p:cNvGrpSpPr/>
          <p:nvPr/>
        </p:nvGrpSpPr>
        <p:grpSpPr>
          <a:xfrm>
            <a:off x="0" y="8737161"/>
            <a:ext cx="6877800" cy="276999"/>
            <a:chOff x="-11749" y="1384432"/>
            <a:chExt cx="6881516" cy="655700"/>
          </a:xfrm>
        </p:grpSpPr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05D3C121-0A55-A145-AA65-AFA69A2EDC93}"/>
                </a:ext>
              </a:extLst>
            </p:cNvPr>
            <p:cNvSpPr/>
            <p:nvPr/>
          </p:nvSpPr>
          <p:spPr>
            <a:xfrm>
              <a:off x="-11749" y="1461211"/>
              <a:ext cx="6881516" cy="116997"/>
            </a:xfrm>
            <a:prstGeom prst="rect">
              <a:avLst/>
            </a:prstGeom>
            <a:solidFill>
              <a:srgbClr val="189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7" name="Rettangolo 66">
              <a:extLst>
                <a:ext uri="{FF2B5EF4-FFF2-40B4-BE49-F238E27FC236}">
                  <a16:creationId xmlns:a16="http://schemas.microsoft.com/office/drawing/2014/main" id="{F6C3517E-5C71-8345-8E38-67588B81991B}"/>
                </a:ext>
              </a:extLst>
            </p:cNvPr>
            <p:cNvSpPr/>
            <p:nvPr/>
          </p:nvSpPr>
          <p:spPr>
            <a:xfrm>
              <a:off x="0" y="1578046"/>
              <a:ext cx="6858000" cy="36004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8" name="CasellaDiTesto 67">
              <a:extLst>
                <a:ext uri="{FF2B5EF4-FFF2-40B4-BE49-F238E27FC236}">
                  <a16:creationId xmlns:a16="http://schemas.microsoft.com/office/drawing/2014/main" id="{DB24DA13-9C81-B34C-A4E5-4B533A1D8979}"/>
                </a:ext>
              </a:extLst>
            </p:cNvPr>
            <p:cNvSpPr txBox="1"/>
            <p:nvPr/>
          </p:nvSpPr>
          <p:spPr>
            <a:xfrm>
              <a:off x="1012411" y="1384432"/>
              <a:ext cx="2214869" cy="655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b="1" dirty="0" err="1"/>
                <a:t>Conclusions</a:t>
              </a:r>
              <a:endParaRPr lang="it-IT" sz="1200" b="1" dirty="0"/>
            </a:p>
          </p:txBody>
        </p:sp>
      </p:grpSp>
      <p:sp>
        <p:nvSpPr>
          <p:cNvPr id="73" name="CasellaDiTesto 72">
            <a:extLst>
              <a:ext uri="{FF2B5EF4-FFF2-40B4-BE49-F238E27FC236}">
                <a16:creationId xmlns:a16="http://schemas.microsoft.com/office/drawing/2014/main" id="{01DEB61D-C73C-8644-8A95-D1F1DCB07480}"/>
              </a:ext>
            </a:extLst>
          </p:cNvPr>
          <p:cNvSpPr txBox="1"/>
          <p:nvPr/>
        </p:nvSpPr>
        <p:spPr>
          <a:xfrm>
            <a:off x="4741379" y="8740620"/>
            <a:ext cx="2264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err="1"/>
              <a:t>Bibliography</a:t>
            </a:r>
            <a:endParaRPr lang="it-IT" sz="1200" b="1" dirty="0"/>
          </a:p>
        </p:txBody>
      </p:sp>
      <p:pic>
        <p:nvPicPr>
          <p:cNvPr id="42" name="Picture 26">
            <a:extLst>
              <a:ext uri="{FF2B5EF4-FFF2-40B4-BE49-F238E27FC236}">
                <a16:creationId xmlns:a16="http://schemas.microsoft.com/office/drawing/2014/main" id="{F1D9586E-B293-7A45-8D94-270C063CC1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425" y="54179"/>
            <a:ext cx="624782" cy="59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C7148864-5DD6-5D4E-B8CE-98A367596D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7" y="24764"/>
            <a:ext cx="3916733" cy="607769"/>
          </a:xfrm>
          <a:prstGeom prst="rect">
            <a:avLst/>
          </a:prstGeom>
        </p:spPr>
      </p:pic>
      <p:pic>
        <p:nvPicPr>
          <p:cNvPr id="53" name="Picture 27">
            <a:extLst>
              <a:ext uri="{FF2B5EF4-FFF2-40B4-BE49-F238E27FC236}">
                <a16:creationId xmlns:a16="http://schemas.microsoft.com/office/drawing/2014/main" id="{D83D28A5-4C70-E14E-B5A2-8E7CE3251E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546" y="44853"/>
            <a:ext cx="620069" cy="62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C174A8DC-147B-8546-B29D-71EDD93BFCDC}"/>
              </a:ext>
            </a:extLst>
          </p:cNvPr>
          <p:cNvSpPr/>
          <p:nvPr/>
        </p:nvSpPr>
        <p:spPr>
          <a:xfrm>
            <a:off x="0" y="28202"/>
            <a:ext cx="6869181" cy="9939597"/>
          </a:xfrm>
          <a:prstGeom prst="rect">
            <a:avLst/>
          </a:prstGeom>
          <a:noFill/>
          <a:ln w="66675">
            <a:solidFill>
              <a:srgbClr val="189B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EB22FC5-3604-6041-9C59-F10EDCCAC0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54" y="97748"/>
            <a:ext cx="1270000" cy="50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2235</TotalTime>
  <Words>7</Words>
  <Application>Microsoft Office PowerPoint</Application>
  <PresentationFormat>A4 (21x29,7 cm)</PresentationFormat>
  <Paragraphs>5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Lenovo</dc:creator>
  <cp:lastModifiedBy>Ester Parisi</cp:lastModifiedBy>
  <cp:revision>119</cp:revision>
  <cp:lastPrinted>2018-03-26T12:30:38Z</cp:lastPrinted>
  <dcterms:modified xsi:type="dcterms:W3CDTF">2022-09-15T15:06:27Z</dcterms:modified>
</cp:coreProperties>
</file>